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8288000" cx="10287000"/>
  <p:notesSz cx="6858000" cy="9144000"/>
  <p:embeddedFontLst>
    <p:embeddedFont>
      <p:font typeface="Montserrat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6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6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bold.fntdata"/><Relationship Id="rId10" Type="http://schemas.openxmlformats.org/officeDocument/2006/relationships/font" Target="fonts/Montserrat-regular.fntdata"/><Relationship Id="rId13" Type="http://schemas.openxmlformats.org/officeDocument/2006/relationships/font" Target="fonts/Montserrat-boldItalic.fntdata"/><Relationship Id="rId12" Type="http://schemas.openxmlformats.org/officeDocument/2006/relationships/font" Target="fonts/Montserrat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64910" y="685800"/>
            <a:ext cx="19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464910" y="685800"/>
            <a:ext cx="19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2274d1ba5_0_100:notes"/>
          <p:cNvSpPr/>
          <p:nvPr>
            <p:ph idx="2" type="sldImg"/>
          </p:nvPr>
        </p:nvSpPr>
        <p:spPr>
          <a:xfrm>
            <a:off x="2464910" y="685800"/>
            <a:ext cx="19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2274d1ba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2274d1ba5_0_106:notes"/>
          <p:cNvSpPr/>
          <p:nvPr>
            <p:ph idx="2" type="sldImg"/>
          </p:nvPr>
        </p:nvSpPr>
        <p:spPr>
          <a:xfrm>
            <a:off x="2464910" y="685800"/>
            <a:ext cx="19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2274d1ba5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2274d1ba5_0_112:notes"/>
          <p:cNvSpPr/>
          <p:nvPr>
            <p:ph idx="2" type="sldImg"/>
          </p:nvPr>
        </p:nvSpPr>
        <p:spPr>
          <a:xfrm>
            <a:off x="2464910" y="685800"/>
            <a:ext cx="19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2274d1ba5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2647378"/>
            <a:ext cx="9585900" cy="7298700"/>
          </a:xfrm>
          <a:prstGeom prst="rect">
            <a:avLst/>
          </a:prstGeom>
        </p:spPr>
        <p:txBody>
          <a:bodyPr anchorCtr="0" anchor="b" bIns="320700" lIns="320700" spcFirstLastPara="1" rIns="320700" wrap="square" tIns="320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300"/>
              <a:buNone/>
              <a:defRPr sz="18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300"/>
              <a:buNone/>
              <a:defRPr sz="183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300"/>
              <a:buNone/>
              <a:defRPr sz="183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300"/>
              <a:buNone/>
              <a:defRPr sz="183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300"/>
              <a:buNone/>
              <a:defRPr sz="183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300"/>
              <a:buNone/>
              <a:defRPr sz="183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300"/>
              <a:buNone/>
              <a:defRPr sz="183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300"/>
              <a:buNone/>
              <a:defRPr sz="183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300"/>
              <a:buNone/>
              <a:defRPr sz="18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10076889"/>
            <a:ext cx="9585900" cy="28182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0"/>
              <a:buNone/>
              <a:defRPr sz="99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3932889"/>
            <a:ext cx="9585900" cy="6981900"/>
          </a:xfrm>
          <a:prstGeom prst="rect">
            <a:avLst/>
          </a:prstGeom>
        </p:spPr>
        <p:txBody>
          <a:bodyPr anchorCtr="0" anchor="b" bIns="320700" lIns="320700" spcFirstLastPara="1" rIns="320700" wrap="square" tIns="320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200"/>
              <a:buNone/>
              <a:defRPr sz="42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200"/>
              <a:buNone/>
              <a:defRPr sz="42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200"/>
              <a:buNone/>
              <a:defRPr sz="42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200"/>
              <a:buNone/>
              <a:defRPr sz="42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200"/>
              <a:buNone/>
              <a:defRPr sz="42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200"/>
              <a:buNone/>
              <a:defRPr sz="42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200"/>
              <a:buNone/>
              <a:defRPr sz="42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200"/>
              <a:buNone/>
              <a:defRPr sz="42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200"/>
              <a:buNone/>
              <a:defRPr sz="42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11207911"/>
            <a:ext cx="9585900" cy="46251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indent="-622300" lvl="0" marL="457200" algn="ctr">
              <a:spcBef>
                <a:spcPts val="0"/>
              </a:spcBef>
              <a:spcAft>
                <a:spcPts val="0"/>
              </a:spcAft>
              <a:buSzPts val="6200"/>
              <a:buChar char="●"/>
              <a:defRPr/>
            </a:lvl1pPr>
            <a:lvl2pPr indent="-546100" lvl="1" marL="914400" algn="ctr">
              <a:spcBef>
                <a:spcPts val="0"/>
              </a:spcBef>
              <a:spcAft>
                <a:spcPts val="0"/>
              </a:spcAft>
              <a:buSzPts val="5000"/>
              <a:buChar char="○"/>
              <a:defRPr/>
            </a:lvl2pPr>
            <a:lvl3pPr indent="-546100" lvl="2" marL="1371600" algn="ctr">
              <a:spcBef>
                <a:spcPts val="0"/>
              </a:spcBef>
              <a:spcAft>
                <a:spcPts val="0"/>
              </a:spcAft>
              <a:buSzPts val="5000"/>
              <a:buChar char="■"/>
              <a:defRPr/>
            </a:lvl3pPr>
            <a:lvl4pPr indent="-546100" lvl="3" marL="1828800" algn="ctr">
              <a:spcBef>
                <a:spcPts val="0"/>
              </a:spcBef>
              <a:spcAft>
                <a:spcPts val="0"/>
              </a:spcAft>
              <a:buSzPts val="5000"/>
              <a:buChar char="●"/>
              <a:defRPr/>
            </a:lvl4pPr>
            <a:lvl5pPr indent="-546100" lvl="4" marL="2286000" algn="ctr">
              <a:spcBef>
                <a:spcPts val="0"/>
              </a:spcBef>
              <a:spcAft>
                <a:spcPts val="0"/>
              </a:spcAft>
              <a:buSzPts val="5000"/>
              <a:buChar char="○"/>
              <a:defRPr/>
            </a:lvl5pPr>
            <a:lvl6pPr indent="-546100" lvl="5" marL="2743200" algn="ctr">
              <a:spcBef>
                <a:spcPts val="0"/>
              </a:spcBef>
              <a:spcAft>
                <a:spcPts val="0"/>
              </a:spcAft>
              <a:buSzPts val="5000"/>
              <a:buChar char="■"/>
              <a:defRPr/>
            </a:lvl6pPr>
            <a:lvl7pPr indent="-546100" lvl="6" marL="3200400" algn="ctr">
              <a:spcBef>
                <a:spcPts val="0"/>
              </a:spcBef>
              <a:spcAft>
                <a:spcPts val="0"/>
              </a:spcAft>
              <a:buSzPts val="5000"/>
              <a:buChar char="●"/>
              <a:defRPr/>
            </a:lvl7pPr>
            <a:lvl8pPr indent="-546100" lvl="7" marL="3657600" algn="ctr">
              <a:spcBef>
                <a:spcPts val="0"/>
              </a:spcBef>
              <a:spcAft>
                <a:spcPts val="0"/>
              </a:spcAft>
              <a:buSzPts val="5000"/>
              <a:buChar char="○"/>
              <a:defRPr/>
            </a:lvl8pPr>
            <a:lvl9pPr indent="-546100" lvl="8" marL="4114800" algn="ctr">
              <a:spcBef>
                <a:spcPts val="0"/>
              </a:spcBef>
              <a:spcAft>
                <a:spcPts val="0"/>
              </a:spcAft>
              <a:buSzPts val="50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7647467"/>
            <a:ext cx="9585900" cy="29931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582311"/>
            <a:ext cx="9585900" cy="20358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4097689"/>
            <a:ext cx="9585900" cy="121473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indent="-622300" lvl="0" marL="457200">
              <a:spcBef>
                <a:spcPts val="0"/>
              </a:spcBef>
              <a:spcAft>
                <a:spcPts val="0"/>
              </a:spcAft>
              <a:buSzPts val="6200"/>
              <a:buChar char="●"/>
              <a:defRPr/>
            </a:lvl1pPr>
            <a:lvl2pPr indent="-546100" lvl="1" marL="914400">
              <a:spcBef>
                <a:spcPts val="0"/>
              </a:spcBef>
              <a:spcAft>
                <a:spcPts val="0"/>
              </a:spcAft>
              <a:buSzPts val="5000"/>
              <a:buChar char="○"/>
              <a:defRPr/>
            </a:lvl2pPr>
            <a:lvl3pPr indent="-546100" lvl="2" marL="1371600">
              <a:spcBef>
                <a:spcPts val="0"/>
              </a:spcBef>
              <a:spcAft>
                <a:spcPts val="0"/>
              </a:spcAft>
              <a:buSzPts val="5000"/>
              <a:buChar char="■"/>
              <a:defRPr/>
            </a:lvl3pPr>
            <a:lvl4pPr indent="-546100" lvl="3" marL="1828800">
              <a:spcBef>
                <a:spcPts val="0"/>
              </a:spcBef>
              <a:spcAft>
                <a:spcPts val="0"/>
              </a:spcAft>
              <a:buSzPts val="5000"/>
              <a:buChar char="●"/>
              <a:defRPr/>
            </a:lvl4pPr>
            <a:lvl5pPr indent="-546100" lvl="4" marL="2286000">
              <a:spcBef>
                <a:spcPts val="0"/>
              </a:spcBef>
              <a:spcAft>
                <a:spcPts val="0"/>
              </a:spcAft>
              <a:buSzPts val="5000"/>
              <a:buChar char="○"/>
              <a:defRPr/>
            </a:lvl5pPr>
            <a:lvl6pPr indent="-546100" lvl="5" marL="2743200">
              <a:spcBef>
                <a:spcPts val="0"/>
              </a:spcBef>
              <a:spcAft>
                <a:spcPts val="0"/>
              </a:spcAft>
              <a:buSzPts val="5000"/>
              <a:buChar char="■"/>
              <a:defRPr/>
            </a:lvl6pPr>
            <a:lvl7pPr indent="-546100" lvl="6" marL="3200400">
              <a:spcBef>
                <a:spcPts val="0"/>
              </a:spcBef>
              <a:spcAft>
                <a:spcPts val="0"/>
              </a:spcAft>
              <a:buSzPts val="5000"/>
              <a:buChar char="●"/>
              <a:defRPr/>
            </a:lvl7pPr>
            <a:lvl8pPr indent="-546100" lvl="7" marL="3657600">
              <a:spcBef>
                <a:spcPts val="0"/>
              </a:spcBef>
              <a:spcAft>
                <a:spcPts val="0"/>
              </a:spcAft>
              <a:buSzPts val="5000"/>
              <a:buChar char="○"/>
              <a:defRPr/>
            </a:lvl8pPr>
            <a:lvl9pPr indent="-546100" lvl="8" marL="4114800">
              <a:spcBef>
                <a:spcPts val="0"/>
              </a:spcBef>
              <a:spcAft>
                <a:spcPts val="0"/>
              </a:spcAft>
              <a:buSzPts val="50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582311"/>
            <a:ext cx="9585900" cy="20358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4097689"/>
            <a:ext cx="4500000" cy="121473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indent="-546100" lvl="0" marL="457200">
              <a:spcBef>
                <a:spcPts val="0"/>
              </a:spcBef>
              <a:spcAft>
                <a:spcPts val="0"/>
              </a:spcAft>
              <a:buSzPts val="5000"/>
              <a:buChar char="●"/>
              <a:defRPr sz="5000"/>
            </a:lvl1pPr>
            <a:lvl2pPr indent="-501650" lvl="1" marL="914400">
              <a:spcBef>
                <a:spcPts val="0"/>
              </a:spcBef>
              <a:spcAft>
                <a:spcPts val="0"/>
              </a:spcAft>
              <a:buSzPts val="4300"/>
              <a:buChar char="○"/>
              <a:defRPr sz="4300"/>
            </a:lvl2pPr>
            <a:lvl3pPr indent="-501650" lvl="2" marL="1371600">
              <a:spcBef>
                <a:spcPts val="0"/>
              </a:spcBef>
              <a:spcAft>
                <a:spcPts val="0"/>
              </a:spcAft>
              <a:buSzPts val="4300"/>
              <a:buChar char="■"/>
              <a:defRPr sz="4300"/>
            </a:lvl3pPr>
            <a:lvl4pPr indent="-501650" lvl="3" marL="1828800">
              <a:spcBef>
                <a:spcPts val="0"/>
              </a:spcBef>
              <a:spcAft>
                <a:spcPts val="0"/>
              </a:spcAft>
              <a:buSzPts val="4300"/>
              <a:buChar char="●"/>
              <a:defRPr sz="4300"/>
            </a:lvl4pPr>
            <a:lvl5pPr indent="-501650" lvl="4" marL="2286000">
              <a:spcBef>
                <a:spcPts val="0"/>
              </a:spcBef>
              <a:spcAft>
                <a:spcPts val="0"/>
              </a:spcAft>
              <a:buSzPts val="4300"/>
              <a:buChar char="○"/>
              <a:defRPr sz="4300"/>
            </a:lvl5pPr>
            <a:lvl6pPr indent="-501650" lvl="5" marL="2743200">
              <a:spcBef>
                <a:spcPts val="0"/>
              </a:spcBef>
              <a:spcAft>
                <a:spcPts val="0"/>
              </a:spcAft>
              <a:buSzPts val="4300"/>
              <a:buChar char="■"/>
              <a:defRPr sz="4300"/>
            </a:lvl6pPr>
            <a:lvl7pPr indent="-501650" lvl="6" marL="3200400">
              <a:spcBef>
                <a:spcPts val="0"/>
              </a:spcBef>
              <a:spcAft>
                <a:spcPts val="0"/>
              </a:spcAft>
              <a:buSzPts val="4300"/>
              <a:buChar char="●"/>
              <a:defRPr sz="4300"/>
            </a:lvl7pPr>
            <a:lvl8pPr indent="-501650" lvl="7" marL="3657600">
              <a:spcBef>
                <a:spcPts val="0"/>
              </a:spcBef>
              <a:spcAft>
                <a:spcPts val="0"/>
              </a:spcAft>
              <a:buSzPts val="4300"/>
              <a:buChar char="○"/>
              <a:defRPr sz="4300"/>
            </a:lvl8pPr>
            <a:lvl9pPr indent="-501650" lvl="8" marL="4114800">
              <a:spcBef>
                <a:spcPts val="0"/>
              </a:spcBef>
              <a:spcAft>
                <a:spcPts val="0"/>
              </a:spcAft>
              <a:buSzPts val="4300"/>
              <a:buChar char="■"/>
              <a:defRPr sz="4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4097689"/>
            <a:ext cx="4500000" cy="121473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indent="-546100" lvl="0" marL="457200">
              <a:spcBef>
                <a:spcPts val="0"/>
              </a:spcBef>
              <a:spcAft>
                <a:spcPts val="0"/>
              </a:spcAft>
              <a:buSzPts val="5000"/>
              <a:buChar char="●"/>
              <a:defRPr sz="5000"/>
            </a:lvl1pPr>
            <a:lvl2pPr indent="-501650" lvl="1" marL="914400">
              <a:spcBef>
                <a:spcPts val="0"/>
              </a:spcBef>
              <a:spcAft>
                <a:spcPts val="0"/>
              </a:spcAft>
              <a:buSzPts val="4300"/>
              <a:buChar char="○"/>
              <a:defRPr sz="4300"/>
            </a:lvl2pPr>
            <a:lvl3pPr indent="-501650" lvl="2" marL="1371600">
              <a:spcBef>
                <a:spcPts val="0"/>
              </a:spcBef>
              <a:spcAft>
                <a:spcPts val="0"/>
              </a:spcAft>
              <a:buSzPts val="4300"/>
              <a:buChar char="■"/>
              <a:defRPr sz="4300"/>
            </a:lvl3pPr>
            <a:lvl4pPr indent="-501650" lvl="3" marL="1828800">
              <a:spcBef>
                <a:spcPts val="0"/>
              </a:spcBef>
              <a:spcAft>
                <a:spcPts val="0"/>
              </a:spcAft>
              <a:buSzPts val="4300"/>
              <a:buChar char="●"/>
              <a:defRPr sz="4300"/>
            </a:lvl4pPr>
            <a:lvl5pPr indent="-501650" lvl="4" marL="2286000">
              <a:spcBef>
                <a:spcPts val="0"/>
              </a:spcBef>
              <a:spcAft>
                <a:spcPts val="0"/>
              </a:spcAft>
              <a:buSzPts val="4300"/>
              <a:buChar char="○"/>
              <a:defRPr sz="4300"/>
            </a:lvl5pPr>
            <a:lvl6pPr indent="-501650" lvl="5" marL="2743200">
              <a:spcBef>
                <a:spcPts val="0"/>
              </a:spcBef>
              <a:spcAft>
                <a:spcPts val="0"/>
              </a:spcAft>
              <a:buSzPts val="4300"/>
              <a:buChar char="■"/>
              <a:defRPr sz="4300"/>
            </a:lvl6pPr>
            <a:lvl7pPr indent="-501650" lvl="6" marL="3200400">
              <a:spcBef>
                <a:spcPts val="0"/>
              </a:spcBef>
              <a:spcAft>
                <a:spcPts val="0"/>
              </a:spcAft>
              <a:buSzPts val="4300"/>
              <a:buChar char="●"/>
              <a:defRPr sz="4300"/>
            </a:lvl7pPr>
            <a:lvl8pPr indent="-501650" lvl="7" marL="3657600">
              <a:spcBef>
                <a:spcPts val="0"/>
              </a:spcBef>
              <a:spcAft>
                <a:spcPts val="0"/>
              </a:spcAft>
              <a:buSzPts val="4300"/>
              <a:buChar char="○"/>
              <a:defRPr sz="4300"/>
            </a:lvl8pPr>
            <a:lvl9pPr indent="-501650" lvl="8" marL="4114800">
              <a:spcBef>
                <a:spcPts val="0"/>
              </a:spcBef>
              <a:spcAft>
                <a:spcPts val="0"/>
              </a:spcAft>
              <a:buSzPts val="4300"/>
              <a:buChar char="■"/>
              <a:defRPr sz="4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582311"/>
            <a:ext cx="9585900" cy="20358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99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975467"/>
            <a:ext cx="3159000" cy="2687400"/>
          </a:xfrm>
          <a:prstGeom prst="rect">
            <a:avLst/>
          </a:prstGeom>
        </p:spPr>
        <p:txBody>
          <a:bodyPr anchorCtr="0" anchor="b" bIns="320700" lIns="320700" spcFirstLastPara="1" rIns="320700" wrap="square" tIns="320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4940800"/>
            <a:ext cx="3159000" cy="113046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indent="-501650" lvl="0" marL="457200">
              <a:spcBef>
                <a:spcPts val="0"/>
              </a:spcBef>
              <a:spcAft>
                <a:spcPts val="0"/>
              </a:spcAft>
              <a:buSzPts val="4300"/>
              <a:buChar char="●"/>
              <a:defRPr sz="4300"/>
            </a:lvl1pPr>
            <a:lvl2pPr indent="-501650" lvl="1" marL="914400">
              <a:spcBef>
                <a:spcPts val="0"/>
              </a:spcBef>
              <a:spcAft>
                <a:spcPts val="0"/>
              </a:spcAft>
              <a:buSzPts val="4300"/>
              <a:buChar char="○"/>
              <a:defRPr sz="4300"/>
            </a:lvl2pPr>
            <a:lvl3pPr indent="-501650" lvl="2" marL="1371600">
              <a:spcBef>
                <a:spcPts val="0"/>
              </a:spcBef>
              <a:spcAft>
                <a:spcPts val="0"/>
              </a:spcAft>
              <a:buSzPts val="4300"/>
              <a:buChar char="■"/>
              <a:defRPr sz="4300"/>
            </a:lvl3pPr>
            <a:lvl4pPr indent="-501650" lvl="3" marL="1828800">
              <a:spcBef>
                <a:spcPts val="0"/>
              </a:spcBef>
              <a:spcAft>
                <a:spcPts val="0"/>
              </a:spcAft>
              <a:buSzPts val="4300"/>
              <a:buChar char="●"/>
              <a:defRPr sz="4300"/>
            </a:lvl4pPr>
            <a:lvl5pPr indent="-501650" lvl="4" marL="2286000">
              <a:spcBef>
                <a:spcPts val="0"/>
              </a:spcBef>
              <a:spcAft>
                <a:spcPts val="0"/>
              </a:spcAft>
              <a:buSzPts val="4300"/>
              <a:buChar char="○"/>
              <a:defRPr sz="4300"/>
            </a:lvl5pPr>
            <a:lvl6pPr indent="-501650" lvl="5" marL="2743200">
              <a:spcBef>
                <a:spcPts val="0"/>
              </a:spcBef>
              <a:spcAft>
                <a:spcPts val="0"/>
              </a:spcAft>
              <a:buSzPts val="4300"/>
              <a:buChar char="■"/>
              <a:defRPr sz="4300"/>
            </a:lvl6pPr>
            <a:lvl7pPr indent="-501650" lvl="6" marL="3200400">
              <a:spcBef>
                <a:spcPts val="0"/>
              </a:spcBef>
              <a:spcAft>
                <a:spcPts val="0"/>
              </a:spcAft>
              <a:buSzPts val="4300"/>
              <a:buChar char="●"/>
              <a:defRPr sz="4300"/>
            </a:lvl7pPr>
            <a:lvl8pPr indent="-501650" lvl="7" marL="3657600">
              <a:spcBef>
                <a:spcPts val="0"/>
              </a:spcBef>
              <a:spcAft>
                <a:spcPts val="0"/>
              </a:spcAft>
              <a:buSzPts val="4300"/>
              <a:buChar char="○"/>
              <a:defRPr sz="4300"/>
            </a:lvl8pPr>
            <a:lvl9pPr indent="-501650" lvl="8" marL="4114800">
              <a:spcBef>
                <a:spcPts val="0"/>
              </a:spcBef>
              <a:spcAft>
                <a:spcPts val="0"/>
              </a:spcAft>
              <a:buSzPts val="4300"/>
              <a:buChar char="■"/>
              <a:defRPr sz="4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600533"/>
            <a:ext cx="7164000" cy="145446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1pPr>
            <a:lvl2pPr lvl="1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2pPr>
            <a:lvl3pPr lvl="2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3pPr>
            <a:lvl4pPr lvl="3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4pPr>
            <a:lvl5pPr lvl="4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5pPr>
            <a:lvl6pPr lvl="5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6pPr>
            <a:lvl7pPr lvl="6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7pPr>
            <a:lvl8pPr lvl="7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8pPr>
            <a:lvl9pPr lvl="8">
              <a:spcBef>
                <a:spcPts val="0"/>
              </a:spcBef>
              <a:spcAft>
                <a:spcPts val="0"/>
              </a:spcAft>
              <a:buSzPts val="16800"/>
              <a:buNone/>
              <a:defRPr sz="16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444"/>
            <a:ext cx="5143500" cy="1828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20700" lIns="320700" spcFirstLastPara="1" rIns="320700" wrap="square" tIns="320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4384622"/>
            <a:ext cx="4551000" cy="5270400"/>
          </a:xfrm>
          <a:prstGeom prst="rect">
            <a:avLst/>
          </a:prstGeom>
        </p:spPr>
        <p:txBody>
          <a:bodyPr anchorCtr="0" anchor="b" bIns="320700" lIns="320700" spcFirstLastPara="1" rIns="320700" wrap="square" tIns="320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600"/>
              <a:buNone/>
              <a:defRPr sz="146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9966489"/>
            <a:ext cx="4551000" cy="4391400"/>
          </a:xfrm>
          <a:prstGeom prst="rect">
            <a:avLst/>
          </a:prstGeom>
        </p:spPr>
        <p:txBody>
          <a:bodyPr anchorCtr="0" anchor="t" bIns="320700" lIns="320700" spcFirstLastPara="1" rIns="320700" wrap="square" tIns="320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2574489"/>
            <a:ext cx="4316700" cy="131382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indent="-622300" lvl="0" marL="457200">
              <a:spcBef>
                <a:spcPts val="0"/>
              </a:spcBef>
              <a:spcAft>
                <a:spcPts val="0"/>
              </a:spcAft>
              <a:buSzPts val="6200"/>
              <a:buChar char="●"/>
              <a:defRPr/>
            </a:lvl1pPr>
            <a:lvl2pPr indent="-546100" lvl="1" marL="914400">
              <a:spcBef>
                <a:spcPts val="0"/>
              </a:spcBef>
              <a:spcAft>
                <a:spcPts val="0"/>
              </a:spcAft>
              <a:buSzPts val="5000"/>
              <a:buChar char="○"/>
              <a:defRPr/>
            </a:lvl2pPr>
            <a:lvl3pPr indent="-546100" lvl="2" marL="1371600">
              <a:spcBef>
                <a:spcPts val="0"/>
              </a:spcBef>
              <a:spcAft>
                <a:spcPts val="0"/>
              </a:spcAft>
              <a:buSzPts val="5000"/>
              <a:buChar char="■"/>
              <a:defRPr/>
            </a:lvl3pPr>
            <a:lvl4pPr indent="-546100" lvl="3" marL="1828800">
              <a:spcBef>
                <a:spcPts val="0"/>
              </a:spcBef>
              <a:spcAft>
                <a:spcPts val="0"/>
              </a:spcAft>
              <a:buSzPts val="5000"/>
              <a:buChar char="●"/>
              <a:defRPr/>
            </a:lvl4pPr>
            <a:lvl5pPr indent="-546100" lvl="4" marL="2286000">
              <a:spcBef>
                <a:spcPts val="0"/>
              </a:spcBef>
              <a:spcAft>
                <a:spcPts val="0"/>
              </a:spcAft>
              <a:buSzPts val="5000"/>
              <a:buChar char="○"/>
              <a:defRPr/>
            </a:lvl5pPr>
            <a:lvl6pPr indent="-546100" lvl="5" marL="2743200">
              <a:spcBef>
                <a:spcPts val="0"/>
              </a:spcBef>
              <a:spcAft>
                <a:spcPts val="0"/>
              </a:spcAft>
              <a:buSzPts val="5000"/>
              <a:buChar char="■"/>
              <a:defRPr/>
            </a:lvl6pPr>
            <a:lvl7pPr indent="-546100" lvl="6" marL="3200400">
              <a:spcBef>
                <a:spcPts val="0"/>
              </a:spcBef>
              <a:spcAft>
                <a:spcPts val="0"/>
              </a:spcAft>
              <a:buSzPts val="5000"/>
              <a:buChar char="●"/>
              <a:defRPr/>
            </a:lvl7pPr>
            <a:lvl8pPr indent="-546100" lvl="7" marL="3657600">
              <a:spcBef>
                <a:spcPts val="0"/>
              </a:spcBef>
              <a:spcAft>
                <a:spcPts val="0"/>
              </a:spcAft>
              <a:buSzPts val="5000"/>
              <a:buChar char="○"/>
              <a:defRPr/>
            </a:lvl8pPr>
            <a:lvl9pPr indent="-546100" lvl="8" marL="4114800">
              <a:spcBef>
                <a:spcPts val="0"/>
              </a:spcBef>
              <a:spcAft>
                <a:spcPts val="0"/>
              </a:spcAft>
              <a:buSzPts val="50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5042044"/>
            <a:ext cx="6749100" cy="21510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582311"/>
            <a:ext cx="9585900" cy="20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20700" lIns="320700" spcFirstLastPara="1" rIns="320700" wrap="square" tIns="320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sz="9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sz="99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sz="99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sz="99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sz="99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sz="99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sz="99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sz="99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0"/>
              <a:buNone/>
              <a:defRPr sz="99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4097689"/>
            <a:ext cx="9585900" cy="121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320700" lIns="320700" spcFirstLastPara="1" rIns="320700" wrap="square" tIns="320700">
            <a:normAutofit/>
          </a:bodyPr>
          <a:lstStyle>
            <a:lvl1pPr indent="-622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200"/>
              <a:buChar char="●"/>
              <a:defRPr sz="6200">
                <a:solidFill>
                  <a:schemeClr val="dk2"/>
                </a:solidFill>
              </a:defRPr>
            </a:lvl1pPr>
            <a:lvl2pPr indent="-5461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Char char="○"/>
              <a:defRPr sz="5000">
                <a:solidFill>
                  <a:schemeClr val="dk2"/>
                </a:solidFill>
              </a:defRPr>
            </a:lvl2pPr>
            <a:lvl3pPr indent="-5461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Char char="■"/>
              <a:defRPr sz="5000">
                <a:solidFill>
                  <a:schemeClr val="dk2"/>
                </a:solidFill>
              </a:defRPr>
            </a:lvl3pPr>
            <a:lvl4pPr indent="-5461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Char char="●"/>
              <a:defRPr sz="5000">
                <a:solidFill>
                  <a:schemeClr val="dk2"/>
                </a:solidFill>
              </a:defRPr>
            </a:lvl4pPr>
            <a:lvl5pPr indent="-5461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Char char="○"/>
              <a:defRPr sz="5000">
                <a:solidFill>
                  <a:schemeClr val="dk2"/>
                </a:solidFill>
              </a:defRPr>
            </a:lvl5pPr>
            <a:lvl6pPr indent="-5461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Char char="■"/>
              <a:defRPr sz="5000">
                <a:solidFill>
                  <a:schemeClr val="dk2"/>
                </a:solidFill>
              </a:defRPr>
            </a:lvl6pPr>
            <a:lvl7pPr indent="-5461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Char char="●"/>
              <a:defRPr sz="5000">
                <a:solidFill>
                  <a:schemeClr val="dk2"/>
                </a:solidFill>
              </a:defRPr>
            </a:lvl7pPr>
            <a:lvl8pPr indent="-5461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Char char="○"/>
              <a:defRPr sz="5000">
                <a:solidFill>
                  <a:schemeClr val="dk2"/>
                </a:solidFill>
              </a:defRPr>
            </a:lvl8pPr>
            <a:lvl9pPr indent="-5461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0"/>
              <a:buChar char="■"/>
              <a:defRPr sz="5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6580326"/>
            <a:ext cx="617400" cy="13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20700" lIns="320700" spcFirstLastPara="1" rIns="320700" wrap="square" tIns="320700">
            <a:normAutofit/>
          </a:bodyPr>
          <a:lstStyle>
            <a:lvl1pPr lvl="0" algn="r">
              <a:buNone/>
              <a:defRPr sz="3400">
                <a:solidFill>
                  <a:schemeClr val="dk2"/>
                </a:solidFill>
              </a:defRPr>
            </a:lvl1pPr>
            <a:lvl2pPr lvl="1" algn="r">
              <a:buNone/>
              <a:defRPr sz="3400">
                <a:solidFill>
                  <a:schemeClr val="dk2"/>
                </a:solidFill>
              </a:defRPr>
            </a:lvl2pPr>
            <a:lvl3pPr lvl="2" algn="r">
              <a:buNone/>
              <a:defRPr sz="3400">
                <a:solidFill>
                  <a:schemeClr val="dk2"/>
                </a:solidFill>
              </a:defRPr>
            </a:lvl3pPr>
            <a:lvl4pPr lvl="3" algn="r">
              <a:buNone/>
              <a:defRPr sz="3400">
                <a:solidFill>
                  <a:schemeClr val="dk2"/>
                </a:solidFill>
              </a:defRPr>
            </a:lvl4pPr>
            <a:lvl5pPr lvl="4" algn="r">
              <a:buNone/>
              <a:defRPr sz="3400">
                <a:solidFill>
                  <a:schemeClr val="dk2"/>
                </a:solidFill>
              </a:defRPr>
            </a:lvl5pPr>
            <a:lvl6pPr lvl="5" algn="r">
              <a:buNone/>
              <a:defRPr sz="3400">
                <a:solidFill>
                  <a:schemeClr val="dk2"/>
                </a:solidFill>
              </a:defRPr>
            </a:lvl6pPr>
            <a:lvl7pPr lvl="6" algn="r">
              <a:buNone/>
              <a:defRPr sz="3400">
                <a:solidFill>
                  <a:schemeClr val="dk2"/>
                </a:solidFill>
              </a:defRPr>
            </a:lvl7pPr>
            <a:lvl8pPr lvl="7" algn="r">
              <a:buNone/>
              <a:defRPr sz="3400">
                <a:solidFill>
                  <a:schemeClr val="dk2"/>
                </a:solidFill>
              </a:defRPr>
            </a:lvl8pPr>
            <a:lvl9pPr lvl="8" algn="r">
              <a:buNone/>
              <a:defRPr sz="3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278175" y="10924000"/>
            <a:ext cx="9730650" cy="4535650"/>
            <a:chOff x="278175" y="11186275"/>
            <a:chExt cx="9730650" cy="4535650"/>
          </a:xfrm>
        </p:grpSpPr>
        <p:pic>
          <p:nvPicPr>
            <p:cNvPr id="55" name="Google Shape;55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78175" y="11186275"/>
              <a:ext cx="9730650" cy="3271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56;p13"/>
            <p:cNvPicPr preferRelativeResize="0"/>
            <p:nvPr/>
          </p:nvPicPr>
          <p:blipFill rotWithShape="1">
            <a:blip r:embed="rId4">
              <a:alphaModFix/>
            </a:blip>
            <a:srcRect b="0" l="0" r="0" t="35031"/>
            <a:stretch/>
          </p:blipFill>
          <p:spPr>
            <a:xfrm>
              <a:off x="278175" y="13596325"/>
              <a:ext cx="9730650" cy="2125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" name="Google Shape;57;p13"/>
          <p:cNvSpPr txBox="1"/>
          <p:nvPr/>
        </p:nvSpPr>
        <p:spPr>
          <a:xfrm rot="-162499">
            <a:off x="1697419" y="12916079"/>
            <a:ext cx="6768060" cy="794659"/>
          </a:xfrm>
          <a:prstGeom prst="rect">
            <a:avLst/>
          </a:prstGeom>
          <a:noFill/>
          <a:ln>
            <a:noFill/>
          </a:ln>
        </p:spPr>
        <p:txBody>
          <a:bodyPr anchorCtr="0" anchor="t" bIns="134275" lIns="134275" spcFirstLastPara="1" rIns="134275" wrap="square" tIns="134275">
            <a:sp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4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14"/>
          <p:cNvGrpSpPr/>
          <p:nvPr/>
        </p:nvGrpSpPr>
        <p:grpSpPr>
          <a:xfrm>
            <a:off x="278175" y="10924000"/>
            <a:ext cx="9730650" cy="4535650"/>
            <a:chOff x="278175" y="11186275"/>
            <a:chExt cx="9730650" cy="4535650"/>
          </a:xfrm>
        </p:grpSpPr>
        <p:pic>
          <p:nvPicPr>
            <p:cNvPr id="63" name="Google Shape;63;p1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78175" y="11186275"/>
              <a:ext cx="9730650" cy="3271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14"/>
            <p:cNvPicPr preferRelativeResize="0"/>
            <p:nvPr/>
          </p:nvPicPr>
          <p:blipFill rotWithShape="1">
            <a:blip r:embed="rId4">
              <a:alphaModFix/>
            </a:blip>
            <a:srcRect b="0" l="0" r="0" t="35031"/>
            <a:stretch/>
          </p:blipFill>
          <p:spPr>
            <a:xfrm>
              <a:off x="278175" y="13596325"/>
              <a:ext cx="9730650" cy="2125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" name="Google Shape;65;p14"/>
          <p:cNvSpPr txBox="1"/>
          <p:nvPr/>
        </p:nvSpPr>
        <p:spPr>
          <a:xfrm rot="-162499">
            <a:off x="1697419" y="12916079"/>
            <a:ext cx="6768060" cy="794659"/>
          </a:xfrm>
          <a:prstGeom prst="rect">
            <a:avLst/>
          </a:prstGeom>
          <a:noFill/>
          <a:ln>
            <a:noFill/>
          </a:ln>
        </p:spPr>
        <p:txBody>
          <a:bodyPr anchorCtr="0" anchor="t" bIns="134275" lIns="134275" spcFirstLastPara="1" rIns="134275" wrap="square" tIns="134275">
            <a:sp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4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5"/>
          <p:cNvGrpSpPr/>
          <p:nvPr/>
        </p:nvGrpSpPr>
        <p:grpSpPr>
          <a:xfrm>
            <a:off x="278175" y="10924000"/>
            <a:ext cx="9730650" cy="4535650"/>
            <a:chOff x="278175" y="11186275"/>
            <a:chExt cx="9730650" cy="4535650"/>
          </a:xfrm>
        </p:grpSpPr>
        <p:pic>
          <p:nvPicPr>
            <p:cNvPr id="71" name="Google Shape;71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78175" y="11186275"/>
              <a:ext cx="9730650" cy="3271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p15"/>
            <p:cNvPicPr preferRelativeResize="0"/>
            <p:nvPr/>
          </p:nvPicPr>
          <p:blipFill rotWithShape="1">
            <a:blip r:embed="rId4">
              <a:alphaModFix/>
            </a:blip>
            <a:srcRect b="0" l="0" r="0" t="35031"/>
            <a:stretch/>
          </p:blipFill>
          <p:spPr>
            <a:xfrm>
              <a:off x="278175" y="13596325"/>
              <a:ext cx="9730650" cy="2125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3" name="Google Shape;73;p15"/>
          <p:cNvSpPr txBox="1"/>
          <p:nvPr/>
        </p:nvSpPr>
        <p:spPr>
          <a:xfrm rot="-162499">
            <a:off x="1697419" y="12916079"/>
            <a:ext cx="6768060" cy="794659"/>
          </a:xfrm>
          <a:prstGeom prst="rect">
            <a:avLst/>
          </a:prstGeom>
          <a:noFill/>
          <a:ln>
            <a:noFill/>
          </a:ln>
        </p:spPr>
        <p:txBody>
          <a:bodyPr anchorCtr="0" anchor="t" bIns="134275" lIns="134275" spcFirstLastPara="1" rIns="134275" wrap="square" tIns="134275">
            <a:sp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4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6"/>
          <p:cNvGrpSpPr/>
          <p:nvPr/>
        </p:nvGrpSpPr>
        <p:grpSpPr>
          <a:xfrm>
            <a:off x="278175" y="10924000"/>
            <a:ext cx="9730650" cy="4535650"/>
            <a:chOff x="278175" y="11186275"/>
            <a:chExt cx="9730650" cy="4535650"/>
          </a:xfrm>
        </p:grpSpPr>
        <p:pic>
          <p:nvPicPr>
            <p:cNvPr id="79" name="Google Shape;79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78175" y="11186275"/>
              <a:ext cx="9730650" cy="32717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Google Shape;80;p16"/>
            <p:cNvPicPr preferRelativeResize="0"/>
            <p:nvPr/>
          </p:nvPicPr>
          <p:blipFill rotWithShape="1">
            <a:blip r:embed="rId4">
              <a:alphaModFix/>
            </a:blip>
            <a:srcRect b="0" l="0" r="0" t="35031"/>
            <a:stretch/>
          </p:blipFill>
          <p:spPr>
            <a:xfrm>
              <a:off x="278175" y="13596325"/>
              <a:ext cx="9730650" cy="2125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1" name="Google Shape;81;p16"/>
          <p:cNvSpPr txBox="1"/>
          <p:nvPr/>
        </p:nvSpPr>
        <p:spPr>
          <a:xfrm rot="-162499">
            <a:off x="1697419" y="12916079"/>
            <a:ext cx="6768060" cy="794659"/>
          </a:xfrm>
          <a:prstGeom prst="rect">
            <a:avLst/>
          </a:prstGeom>
          <a:noFill/>
          <a:ln>
            <a:noFill/>
          </a:ln>
        </p:spPr>
        <p:txBody>
          <a:bodyPr anchorCtr="0" anchor="t" bIns="134275" lIns="134275" spcFirstLastPara="1" rIns="134275" wrap="square" tIns="134275">
            <a:sp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4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